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e Kvehaugen" userId="ef5786f5-2147-4255-ac1c-faaeebc77de4" providerId="ADAL" clId="{ED2A54ED-986D-443E-A6B9-FE4D4034CCC5}"/>
    <pc:docChg chg="custSel modSld">
      <pc:chgData name="Grete Kvehaugen" userId="ef5786f5-2147-4255-ac1c-faaeebc77de4" providerId="ADAL" clId="{ED2A54ED-986D-443E-A6B9-FE4D4034CCC5}" dt="2023-05-10T14:13:05.007" v="22" actId="20577"/>
      <pc:docMkLst>
        <pc:docMk/>
      </pc:docMkLst>
      <pc:sldChg chg="modSp mod">
        <pc:chgData name="Grete Kvehaugen" userId="ef5786f5-2147-4255-ac1c-faaeebc77de4" providerId="ADAL" clId="{ED2A54ED-986D-443E-A6B9-FE4D4034CCC5}" dt="2023-05-10T14:12:53.145" v="12" actId="113"/>
        <pc:sldMkLst>
          <pc:docMk/>
          <pc:sldMk cId="1720652277" sldId="257"/>
        </pc:sldMkLst>
        <pc:spChg chg="mod">
          <ac:chgData name="Grete Kvehaugen" userId="ef5786f5-2147-4255-ac1c-faaeebc77de4" providerId="ADAL" clId="{ED2A54ED-986D-443E-A6B9-FE4D4034CCC5}" dt="2023-05-10T14:12:53.145" v="12" actId="113"/>
          <ac:spMkLst>
            <pc:docMk/>
            <pc:sldMk cId="1720652277" sldId="257"/>
            <ac:spMk id="3" creationId="{A29CC63C-E2D8-15AD-5C88-FE2DF9C1F726}"/>
          </ac:spMkLst>
        </pc:spChg>
      </pc:sldChg>
      <pc:sldChg chg="modSp mod">
        <pc:chgData name="Grete Kvehaugen" userId="ef5786f5-2147-4255-ac1c-faaeebc77de4" providerId="ADAL" clId="{ED2A54ED-986D-443E-A6B9-FE4D4034CCC5}" dt="2023-05-10T14:13:05.007" v="22" actId="20577"/>
        <pc:sldMkLst>
          <pc:docMk/>
          <pc:sldMk cId="3400445313" sldId="258"/>
        </pc:sldMkLst>
        <pc:spChg chg="mod">
          <ac:chgData name="Grete Kvehaugen" userId="ef5786f5-2147-4255-ac1c-faaeebc77de4" providerId="ADAL" clId="{ED2A54ED-986D-443E-A6B9-FE4D4034CCC5}" dt="2023-05-10T14:13:05.007" v="22" actId="20577"/>
          <ac:spMkLst>
            <pc:docMk/>
            <pc:sldMk cId="3400445313" sldId="258"/>
            <ac:spMk id="13" creationId="{718CD05F-2F5F-E695-5B38-562A3455EA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E0AF0-6D52-8F64-BE3D-27315194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A8E399C-F831-AA77-AD1D-ABA76735C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B0639F-AFA2-26E0-722D-D2575B48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712DCE-D0F8-6DF0-89EB-F9851A23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7AC11E-0BF7-CB84-41A4-8467A683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9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EE683E-DB52-768C-7C7D-56AD1D88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7654DF4-7E02-1E1A-E5F7-92FA05FB7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8CC47-8DEB-CE66-7E5B-C92CD2CA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AC1ED8-7AE6-0829-4759-1B8AFD7F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C323EA-3DEF-A1D6-1663-BC598212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08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CFE66C2-78AD-BACA-E84E-523F046FA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07C4C20-827D-1E57-7A7E-FA9B0650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A5275-DB65-3ECC-58C4-C31B3888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52703C-636F-A01C-0A37-98583005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CB8B5F-6490-78A8-4CE7-9D6DFE1E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05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A4B3E5-F4C0-D27C-3EF2-E0E97B1A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927D6E-1B2E-047F-FCB4-E0DB1890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F2CBA3-FBE8-688A-C525-C524D167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AB9212-710E-C870-4A60-0F7E790D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40EF68-37D2-84DA-77A0-1C2B34A9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52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E01AFD-5050-4422-7741-0BA31EB0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B14BF9-9875-54AB-3245-E8B138CAC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765D70-A5F7-12B6-0058-F7ACA905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BF11AF-F132-FA71-7C07-868907C2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678FB8-FD2A-0CCC-373F-65D23B2F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96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9DFCE4-0894-3329-5EC3-2F5C97A7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CA3CB1-5DD1-BABD-E04D-D5C135306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206C58-09B2-3750-15FD-DE0A0B07E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8A9562-F120-CBA8-6A7B-3AAF9EBE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426E1B-6CF9-5243-2CFF-18284FD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45A745-AB78-832B-0974-33E4C21D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2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5C94A-31D9-5921-9B77-59FCA001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6710F2-86CF-410B-7120-57F41C82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AC90AA-6EB7-7CF5-E465-ABA7C8D20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B4A9479-082C-2260-03D4-77FA8021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36FC41-CD0A-D76D-163D-D118A51A2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48227F-8123-491D-339A-6CF93026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F59131-0F2B-97EF-AE93-00992B6C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E3B5951-E698-881A-859A-65C90BA6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4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673146-F33F-15AF-2603-104C9A8B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55C2CA-E8D7-752C-A24C-DECF72C3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3170CC0-0456-2BDA-A8AE-C6449082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9760E1D-977F-08FE-3424-75720176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54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9C98ECE-8EA5-B71D-6F15-58A466C9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6250E0-12C2-0583-E3AC-6853439F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FC150A-D479-3CAF-345E-5296B2DC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32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97BFB9-E82B-28E4-E355-DDDDDB4E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35EC8A-7C0C-3C79-0E1D-F4ED67D3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F41F3F-0B6B-52BB-5774-52362BD69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C1551F-D294-674C-A935-5036BDE2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3372-FB2E-97D6-DA9F-5D138366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939B72-A1D8-1F07-EC5C-02A9CB6A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8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8D2A95-5073-7EF3-DEE3-23132A2E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609D4FE-462B-E467-A6E7-76EB52FF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AF9D41-7A0C-3B90-0B57-A93D9FC4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74E57D-AE74-94F3-2984-38537882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30FC95-0E25-2E11-70B8-D7C830F1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FB2594-5626-3373-7031-B000F349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09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305C68-4280-4F6B-089C-56F5219B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970330-06C4-3427-8604-A48C1F5B0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C2D648-256E-D6CA-F5D8-51EF15D02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735E-25F7-48D5-80B3-D4ABD5B6E093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3C5606-B951-59C3-00C0-2420F3BC2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1E8F96-5DB6-2C98-6447-1A6723999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DD21-C06A-43FC-AF99-7ABD09AA68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7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otendo.app/logi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830AD-FC29-4138-D81D-5BD8CE04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veiledning til stemmeverktøyet </a:t>
            </a:r>
            <a:r>
              <a:rPr lang="nb-NO" b="1" dirty="0"/>
              <a:t>Votendo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9CC63C-E2D8-15AD-5C88-FE2DF9C1F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Ved behov for avstemming vil stemmeverktøyet </a:t>
            </a:r>
            <a:r>
              <a:rPr lang="nb-NO" dirty="0">
                <a:hlinkClick r:id="rId2"/>
              </a:rPr>
              <a:t>Votendo.app </a:t>
            </a:r>
            <a:r>
              <a:rPr lang="nb-NO" dirty="0"/>
              <a:t>anvendes. Vi anbefaler å bruke en nettleser på telefonen og adressen som skal skrives inn i adressefeltet på nettleseren er enkelt og greit </a:t>
            </a:r>
            <a:r>
              <a:rPr lang="nb-NO" dirty="0">
                <a:hlinkClick r:id="rId2"/>
              </a:rPr>
              <a:t>«</a:t>
            </a:r>
            <a:r>
              <a:rPr lang="nb-NO" dirty="0" err="1">
                <a:hlinkClick r:id="rId2"/>
              </a:rPr>
              <a:t>votendo.app</a:t>
            </a:r>
            <a:r>
              <a:rPr lang="nb-NO" dirty="0">
                <a:hlinkClick r:id="rId2"/>
              </a:rPr>
              <a:t>». </a:t>
            </a:r>
            <a:endParaRPr lang="nb-NO" dirty="0"/>
          </a:p>
          <a:p>
            <a:r>
              <a:rPr lang="nb-NO" dirty="0"/>
              <a:t>Hvis du bruker PC eller Mac er det samme adresse som brukes i en nettleser. </a:t>
            </a:r>
          </a:p>
          <a:p>
            <a:r>
              <a:rPr lang="nb-NO" dirty="0"/>
              <a:t>Om du ved en tidligere anledning har lastet ned appen som heter Votendo kan den selvfølgelig brukes, men sjekk </a:t>
            </a:r>
            <a:r>
              <a:rPr lang="nb-NO" u="sng" dirty="0"/>
              <a:t>i god tid før møtet starter</a:t>
            </a:r>
            <a:r>
              <a:rPr lang="nb-NO" dirty="0"/>
              <a:t> at appen er oppdatert. Den kan lastes ned slik at den er klar til møtet, men ikke start å laste ned når møtet er begynt. Da «faller du av lasset». Viktig at du har riktig </a:t>
            </a:r>
            <a:r>
              <a:rPr lang="nb-NO" b="1" dirty="0"/>
              <a:t>brukernavn.</a:t>
            </a:r>
          </a:p>
          <a:p>
            <a:r>
              <a:rPr lang="nb-NO" dirty="0"/>
              <a:t>Dagen før møtet vil alle som har gitt beskjed om at de skal stemme for sin bedrift motta en e-mail med informasjon om innlogging i Votendo.app. </a:t>
            </a:r>
            <a:r>
              <a:rPr lang="nb-NO" b="1" dirty="0"/>
              <a:t>Brukernavn vil være en tallkode.</a:t>
            </a:r>
            <a:r>
              <a:rPr lang="nb-NO" dirty="0"/>
              <a:t> NB. Ikke e-mail. Passordet er likt for alle: </a:t>
            </a:r>
            <a:r>
              <a:rPr lang="nb-NO" b="1" dirty="0"/>
              <a:t>nhosh.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065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skjermbilde, programvare, multimedia">
            <a:extLst>
              <a:ext uri="{FF2B5EF4-FFF2-40B4-BE49-F238E27FC236}">
                <a16:creationId xmlns:a16="http://schemas.microsoft.com/office/drawing/2014/main" id="{898F85D1-4EC4-E15C-FAA9-E7D1364B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" y="378854"/>
            <a:ext cx="2538203" cy="5492931"/>
          </a:xfrm>
          <a:prstGeom prst="rect">
            <a:avLst/>
          </a:prstGeom>
        </p:spPr>
      </p:pic>
      <p:sp>
        <p:nvSpPr>
          <p:cNvPr id="10" name="Bildeforklaring: pil mot venstre 9">
            <a:extLst>
              <a:ext uri="{FF2B5EF4-FFF2-40B4-BE49-F238E27FC236}">
                <a16:creationId xmlns:a16="http://schemas.microsoft.com/office/drawing/2014/main" id="{9811194E-878A-6488-E642-DE09AD897F09}"/>
              </a:ext>
            </a:extLst>
          </p:cNvPr>
          <p:cNvSpPr/>
          <p:nvPr/>
        </p:nvSpPr>
        <p:spPr>
          <a:xfrm>
            <a:off x="2485057" y="1994646"/>
            <a:ext cx="1364876" cy="826995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200" dirty="0"/>
          </a:p>
          <a:p>
            <a:pPr algn="ctr"/>
            <a:r>
              <a:rPr lang="nb-NO" sz="1200" dirty="0"/>
              <a:t>Stemmeberettiget får tilsendt tallkode</a:t>
            </a:r>
          </a:p>
          <a:p>
            <a:pPr algn="ctr"/>
            <a:endParaRPr lang="nb-NO" dirty="0"/>
          </a:p>
        </p:txBody>
      </p:sp>
      <p:sp>
        <p:nvSpPr>
          <p:cNvPr id="13" name="Bildeforklaring: pil mot venstre 12">
            <a:extLst>
              <a:ext uri="{FF2B5EF4-FFF2-40B4-BE49-F238E27FC236}">
                <a16:creationId xmlns:a16="http://schemas.microsoft.com/office/drawing/2014/main" id="{718CD05F-2F5F-E695-5B38-562A3455EA7E}"/>
              </a:ext>
            </a:extLst>
          </p:cNvPr>
          <p:cNvSpPr/>
          <p:nvPr/>
        </p:nvSpPr>
        <p:spPr>
          <a:xfrm>
            <a:off x="2235284" y="2821641"/>
            <a:ext cx="1260951" cy="607359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Passord:</a:t>
            </a:r>
          </a:p>
          <a:p>
            <a:pPr algn="ctr"/>
            <a:r>
              <a:rPr lang="nb-NO" sz="1200" dirty="0"/>
              <a:t>nhosh</a:t>
            </a:r>
          </a:p>
        </p:txBody>
      </p:sp>
      <p:pic>
        <p:nvPicPr>
          <p:cNvPr id="15" name="Bilde 14" descr="Et bilde som inneholder tekst, skjermbilde, sirkel, programvare&#10;&#10;Automatisk generert beskrivelse">
            <a:extLst>
              <a:ext uri="{FF2B5EF4-FFF2-40B4-BE49-F238E27FC236}">
                <a16:creationId xmlns:a16="http://schemas.microsoft.com/office/drawing/2014/main" id="{72456CED-7BCF-D6E0-58E6-76868E307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06" y="378854"/>
            <a:ext cx="2088510" cy="4520838"/>
          </a:xfrm>
          <a:prstGeom prst="rect">
            <a:avLst/>
          </a:prstGeom>
        </p:spPr>
      </p:pic>
      <p:pic>
        <p:nvPicPr>
          <p:cNvPr id="19" name="Bilde 18" descr="Et bilde som inneholder tekst, skjermbilde, programvare, Operativsystem">
            <a:extLst>
              <a:ext uri="{FF2B5EF4-FFF2-40B4-BE49-F238E27FC236}">
                <a16:creationId xmlns:a16="http://schemas.microsoft.com/office/drawing/2014/main" id="{4F23DBB3-C942-50E7-CE42-6848696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87" y="378854"/>
            <a:ext cx="2088510" cy="4520838"/>
          </a:xfrm>
          <a:prstGeom prst="rect">
            <a:avLst/>
          </a:prstGeom>
        </p:spPr>
      </p:pic>
      <p:pic>
        <p:nvPicPr>
          <p:cNvPr id="21" name="Bilde 20" descr="Et bilde som inneholder tekst, skjermbilde, programvare, Multimedieprogramvare">
            <a:extLst>
              <a:ext uri="{FF2B5EF4-FFF2-40B4-BE49-F238E27FC236}">
                <a16:creationId xmlns:a16="http://schemas.microsoft.com/office/drawing/2014/main" id="{16BB9CBD-ACA6-6122-5949-06A13BBD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06" y="378854"/>
            <a:ext cx="2088510" cy="45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182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En veiledning til stemmeverktøyet Votendo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veiledning til stemmeverktøyet Votendo</dc:title>
  <dc:creator>Grete Kvehaugen</dc:creator>
  <cp:lastModifiedBy>Grete Kvehaugen</cp:lastModifiedBy>
  <cp:revision>1</cp:revision>
  <dcterms:created xsi:type="dcterms:W3CDTF">2023-05-08T09:01:22Z</dcterms:created>
  <dcterms:modified xsi:type="dcterms:W3CDTF">2023-05-10T14:13:13Z</dcterms:modified>
</cp:coreProperties>
</file>